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57" r:id="rId3"/>
    <p:sldId id="258" r:id="rId4"/>
    <p:sldId id="259" r:id="rId5"/>
    <p:sldId id="260" r:id="rId6"/>
    <p:sldId id="261" r:id="rId7"/>
    <p:sldId id="268" r:id="rId8"/>
    <p:sldId id="270" r:id="rId9"/>
    <p:sldId id="269" r:id="rId10"/>
    <p:sldId id="271" r:id="rId11"/>
    <p:sldId id="272" r:id="rId12"/>
    <p:sldId id="262" r:id="rId13"/>
    <p:sldId id="273" r:id="rId14"/>
    <p:sldId id="263" r:id="rId15"/>
    <p:sldId id="264" r:id="rId16"/>
    <p:sldId id="276" r:id="rId17"/>
    <p:sldId id="277" r:id="rId18"/>
    <p:sldId id="274" r:id="rId19"/>
    <p:sldId id="265" r:id="rId20"/>
    <p:sldId id="266" r:id="rId21"/>
    <p:sldId id="279" r:id="rId22"/>
    <p:sldId id="278" r:id="rId2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29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49F14-CE49-41D4-B606-7A7CF20CFA83}" type="datetimeFigureOut">
              <a:rPr lang="pt-BR" smtClean="0"/>
              <a:t>16/06/2012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EAF6-CB26-4C02-A662-F11A93D71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1995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49F14-CE49-41D4-B606-7A7CF20CFA83}" type="datetimeFigureOut">
              <a:rPr lang="pt-BR" smtClean="0"/>
              <a:t>16/06/2012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EAF6-CB26-4C02-A662-F11A93D71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5686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49F14-CE49-41D4-B606-7A7CF20CFA83}" type="datetimeFigureOut">
              <a:rPr lang="pt-BR" smtClean="0"/>
              <a:t>16/06/2012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EAF6-CB26-4C02-A662-F11A93D71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289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49F14-CE49-41D4-B606-7A7CF20CFA83}" type="datetimeFigureOut">
              <a:rPr lang="pt-BR" smtClean="0"/>
              <a:t>16/06/2012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EAF6-CB26-4C02-A662-F11A93D71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344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49F14-CE49-41D4-B606-7A7CF20CFA83}" type="datetimeFigureOut">
              <a:rPr lang="pt-BR" smtClean="0"/>
              <a:t>16/06/2012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EAF6-CB26-4C02-A662-F11A93D71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0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49F14-CE49-41D4-B606-7A7CF20CFA83}" type="datetimeFigureOut">
              <a:rPr lang="pt-BR" smtClean="0"/>
              <a:t>16/06/2012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EAF6-CB26-4C02-A662-F11A93D71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9564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49F14-CE49-41D4-B606-7A7CF20CFA83}" type="datetimeFigureOut">
              <a:rPr lang="pt-BR" smtClean="0"/>
              <a:t>16/06/2012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EAF6-CB26-4C02-A662-F11A93D71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5640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49F14-CE49-41D4-B606-7A7CF20CFA83}" type="datetimeFigureOut">
              <a:rPr lang="pt-BR" smtClean="0"/>
              <a:t>16/06/2012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EAF6-CB26-4C02-A662-F11A93D71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9649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49F14-CE49-41D4-B606-7A7CF20CFA83}" type="datetimeFigureOut">
              <a:rPr lang="pt-BR" smtClean="0"/>
              <a:t>16/06/2012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EAF6-CB26-4C02-A662-F11A93D71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4224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49F14-CE49-41D4-B606-7A7CF20CFA83}" type="datetimeFigureOut">
              <a:rPr lang="pt-BR" smtClean="0"/>
              <a:t>16/06/2012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EAF6-CB26-4C02-A662-F11A93D71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2840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49F14-CE49-41D4-B606-7A7CF20CFA83}" type="datetimeFigureOut">
              <a:rPr lang="pt-BR" smtClean="0"/>
              <a:t>16/06/2012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EAF6-CB26-4C02-A662-F11A93D71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12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49F14-CE49-41D4-B606-7A7CF20CFA83}" type="datetimeFigureOut">
              <a:rPr lang="pt-BR" smtClean="0"/>
              <a:t>16/06/2012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6EAF6-CB26-4C02-A662-F11A93D71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962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Sugestões de </a:t>
            </a:r>
            <a:r>
              <a:rPr lang="pt-BR" b="1" dirty="0" smtClean="0"/>
              <a:t>Mudanças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66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26" y="2276872"/>
            <a:ext cx="7367040" cy="4601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Sugestões de </a:t>
            </a:r>
            <a:r>
              <a:rPr lang="pt-BR" b="1" dirty="0" smtClean="0"/>
              <a:t>Mudanças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835696" y="4346613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Preenchimento obrigatório</a:t>
            </a:r>
            <a:endParaRPr lang="pt-BR" sz="9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835696" y="4797152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Preenchimento obrigatório</a:t>
            </a:r>
            <a:endParaRPr lang="pt-BR" sz="9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763688" y="5243305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smtClean="0"/>
              <a:t>Min. 6 caracteres</a:t>
            </a:r>
            <a:endParaRPr lang="pt-BR" sz="8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2951820" y="5970033"/>
            <a:ext cx="9721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smtClean="0">
                <a:solidFill>
                  <a:schemeClr val="bg1">
                    <a:lumMod val="50000"/>
                  </a:schemeClr>
                </a:solidFill>
              </a:rPr>
              <a:t>Código visual</a:t>
            </a:r>
            <a:endParaRPr lang="pt-BR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Cadastro</a:t>
            </a:r>
            <a:r>
              <a:rPr lang="pt-BR" b="1" dirty="0" smtClean="0"/>
              <a:t> </a:t>
            </a:r>
          </a:p>
        </p:txBody>
      </p:sp>
      <p:sp>
        <p:nvSpPr>
          <p:cNvPr id="13" name="Elipse 12"/>
          <p:cNvSpPr/>
          <p:nvPr/>
        </p:nvSpPr>
        <p:spPr>
          <a:xfrm>
            <a:off x="1763688" y="5926976"/>
            <a:ext cx="1188132" cy="3015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799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26" y="2276872"/>
            <a:ext cx="7367040" cy="4601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Sugestões de </a:t>
            </a:r>
            <a:r>
              <a:rPr lang="pt-BR" b="1" dirty="0" smtClean="0"/>
              <a:t>Mudanças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835696" y="4346613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Preenchimento obrigatório</a:t>
            </a:r>
            <a:endParaRPr lang="pt-BR" sz="9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835696" y="4797152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Preenchimento obrigatório</a:t>
            </a:r>
            <a:endParaRPr lang="pt-BR" sz="9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763688" y="5243305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smtClean="0"/>
              <a:t>Min. 6 caracteres</a:t>
            </a:r>
            <a:endParaRPr lang="pt-BR" sz="8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2951820" y="5970033"/>
            <a:ext cx="9721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smtClean="0"/>
              <a:t>Código visual</a:t>
            </a:r>
            <a:endParaRPr lang="pt-BR" sz="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Cadastro </a:t>
            </a:r>
          </a:p>
        </p:txBody>
      </p:sp>
      <p:sp>
        <p:nvSpPr>
          <p:cNvPr id="13" name="Elipse 12"/>
          <p:cNvSpPr/>
          <p:nvPr/>
        </p:nvSpPr>
        <p:spPr>
          <a:xfrm>
            <a:off x="3995936" y="4293096"/>
            <a:ext cx="165618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995936" y="4350296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Preenchimento obrigatório</a:t>
            </a:r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318207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Sugestões de </a:t>
            </a:r>
            <a:r>
              <a:rPr lang="pt-BR" b="1" dirty="0" smtClean="0"/>
              <a:t>Mudanças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Fórum: “Novo tópico”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64" y="2343232"/>
            <a:ext cx="7228736" cy="451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82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Sugestões de </a:t>
            </a:r>
            <a:r>
              <a:rPr lang="pt-BR" b="1" dirty="0" smtClean="0"/>
              <a:t>Mudança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Fórum: “Responder tópico”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7" y="2420888"/>
            <a:ext cx="7112025" cy="444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713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Sugestões de </a:t>
            </a:r>
            <a:r>
              <a:rPr lang="pt-BR" b="1" dirty="0" smtClean="0"/>
              <a:t>Mudanças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Fórum: Membros</a:t>
            </a:r>
            <a:endParaRPr lang="pt-B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3" y="2420889"/>
            <a:ext cx="7104401" cy="443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82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Sugestões de </a:t>
            </a:r>
            <a:r>
              <a:rPr lang="pt-BR" b="1" dirty="0" smtClean="0"/>
              <a:t>Mudanças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Contato</a:t>
            </a:r>
            <a:endParaRPr lang="pt-B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7" y="2492896"/>
            <a:ext cx="6989105" cy="436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835696" y="4346613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>
                <a:solidFill>
                  <a:schemeClr val="bg1">
                    <a:lumMod val="50000"/>
                  </a:schemeClr>
                </a:solidFill>
              </a:rPr>
              <a:t>Preenchimento obrigatório</a:t>
            </a:r>
            <a:endParaRPr lang="pt-BR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Elipse 3"/>
          <p:cNvSpPr/>
          <p:nvPr/>
        </p:nvSpPr>
        <p:spPr>
          <a:xfrm>
            <a:off x="1835696" y="4346613"/>
            <a:ext cx="1584176" cy="275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582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Sugestões de </a:t>
            </a:r>
            <a:r>
              <a:rPr lang="pt-BR" b="1" dirty="0" smtClean="0"/>
              <a:t>Mudanças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Contato</a:t>
            </a:r>
            <a:endParaRPr lang="pt-B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7" y="2492896"/>
            <a:ext cx="6989105" cy="436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907704" y="4346613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Preenchimento obrigatório</a:t>
            </a:r>
            <a:endParaRPr lang="pt-BR" sz="900" dirty="0"/>
          </a:p>
        </p:txBody>
      </p:sp>
      <p:sp>
        <p:nvSpPr>
          <p:cNvPr id="4" name="Elipse 3"/>
          <p:cNvSpPr/>
          <p:nvPr/>
        </p:nvSpPr>
        <p:spPr>
          <a:xfrm>
            <a:off x="1835696" y="4725144"/>
            <a:ext cx="1584176" cy="275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907704" y="4725144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>
                <a:solidFill>
                  <a:schemeClr val="bg1">
                    <a:lumMod val="50000"/>
                  </a:schemeClr>
                </a:solidFill>
              </a:rPr>
              <a:t>Preenchimento obrigatório</a:t>
            </a:r>
            <a:endParaRPr lang="pt-BR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13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Sugestões de </a:t>
            </a:r>
            <a:r>
              <a:rPr lang="pt-BR" b="1" dirty="0" smtClean="0"/>
              <a:t>Mudanças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Contato</a:t>
            </a:r>
            <a:endParaRPr lang="pt-B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7" y="2492896"/>
            <a:ext cx="6989105" cy="436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907704" y="4346613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Preenchimento obrigatório</a:t>
            </a:r>
            <a:endParaRPr lang="pt-BR" sz="900" dirty="0"/>
          </a:p>
        </p:txBody>
      </p:sp>
      <p:sp>
        <p:nvSpPr>
          <p:cNvPr id="4" name="Elipse 3"/>
          <p:cNvSpPr/>
          <p:nvPr/>
        </p:nvSpPr>
        <p:spPr>
          <a:xfrm>
            <a:off x="1835696" y="5529946"/>
            <a:ext cx="1584176" cy="275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907704" y="4725144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Preenchimento obrigatório</a:t>
            </a:r>
            <a:endParaRPr lang="pt-BR" sz="9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1931264" y="5574432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>
                <a:solidFill>
                  <a:schemeClr val="bg1">
                    <a:lumMod val="50000"/>
                  </a:schemeClr>
                </a:solidFill>
              </a:rPr>
              <a:t>Preenchimento obrigatório</a:t>
            </a:r>
            <a:endParaRPr lang="pt-BR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98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Sugestões de </a:t>
            </a:r>
            <a:r>
              <a:rPr lang="pt-BR" b="1" dirty="0" smtClean="0"/>
              <a:t>Mudanças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Contato</a:t>
            </a:r>
            <a:endParaRPr lang="pt-B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7" y="2492896"/>
            <a:ext cx="6989105" cy="436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 descr="G:\Sem título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356992"/>
            <a:ext cx="1239838" cy="136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ipse 3"/>
          <p:cNvSpPr/>
          <p:nvPr/>
        </p:nvSpPr>
        <p:spPr>
          <a:xfrm>
            <a:off x="6012160" y="3356992"/>
            <a:ext cx="1080120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1763688" y="4185596"/>
            <a:ext cx="1080120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924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Sugestões de </a:t>
            </a:r>
            <a:r>
              <a:rPr lang="pt-BR" b="1" dirty="0" smtClean="0"/>
              <a:t>Mudanças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Layout: Fórum &gt; </a:t>
            </a:r>
            <a:r>
              <a:rPr lang="pt-BR" dirty="0" err="1" smtClean="0"/>
              <a:t>submenu</a:t>
            </a:r>
            <a:endParaRPr lang="pt-B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02950"/>
            <a:ext cx="7133120" cy="445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82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Sugestões de </a:t>
            </a:r>
            <a:r>
              <a:rPr lang="pt-BR" b="1" dirty="0" smtClean="0"/>
              <a:t>Mudanças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Criar uma conta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95598"/>
            <a:ext cx="6984776" cy="436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849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Sugestões de </a:t>
            </a:r>
            <a:r>
              <a:rPr lang="pt-BR" b="1" dirty="0" smtClean="0"/>
              <a:t>Mudanças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Layout: </a:t>
            </a:r>
            <a:r>
              <a:rPr lang="pt-BR" dirty="0" err="1" smtClean="0"/>
              <a:t>Login</a:t>
            </a:r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95598"/>
            <a:ext cx="6984776" cy="436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82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Sugestões de </a:t>
            </a:r>
            <a:r>
              <a:rPr lang="pt-BR" b="1" dirty="0" smtClean="0"/>
              <a:t>Mudanças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Layout: </a:t>
            </a:r>
            <a:r>
              <a:rPr lang="pt-BR" dirty="0" err="1" smtClean="0"/>
              <a:t>Login</a:t>
            </a:r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95598"/>
            <a:ext cx="6984776" cy="436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1115616" y="2495598"/>
            <a:ext cx="6984776" cy="4461794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 descr="G:\Sem títul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711" y="3838027"/>
            <a:ext cx="1225550" cy="152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86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Sugestões de </a:t>
            </a:r>
            <a:r>
              <a:rPr lang="pt-BR" b="1" dirty="0" smtClean="0"/>
              <a:t>Mudanças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Layout: Menu principal &gt; cores, textura</a:t>
            </a:r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95598"/>
            <a:ext cx="6984776" cy="436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576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Sugestões de </a:t>
            </a:r>
            <a:r>
              <a:rPr lang="pt-BR" b="1" dirty="0" smtClean="0"/>
              <a:t>Mudanças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Redefinir senha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622" y="2636912"/>
            <a:ext cx="4271666" cy="4213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82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Sugestões de </a:t>
            </a:r>
            <a:r>
              <a:rPr lang="pt-BR" b="1" dirty="0" smtClean="0"/>
              <a:t>Mudanças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Excluir conta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852936"/>
            <a:ext cx="3074987" cy="245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82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Sugestões de </a:t>
            </a:r>
            <a:r>
              <a:rPr lang="pt-BR" b="1" dirty="0" smtClean="0"/>
              <a:t>Mudanças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Pesquisa</a:t>
            </a:r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249" y="2622168"/>
            <a:ext cx="6778127" cy="423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82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Sugestões de </a:t>
            </a:r>
            <a:r>
              <a:rPr lang="pt-BR" b="1" dirty="0" smtClean="0"/>
              <a:t>Mudanças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Cadastro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26" y="2276872"/>
            <a:ext cx="7367040" cy="4601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82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26" y="2276872"/>
            <a:ext cx="7367040" cy="4601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Sugestões de </a:t>
            </a:r>
            <a:r>
              <a:rPr lang="pt-BR" b="1" dirty="0" smtClean="0"/>
              <a:t>Mudanças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835696" y="4346613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>
                <a:solidFill>
                  <a:schemeClr val="bg1">
                    <a:lumMod val="50000"/>
                  </a:schemeClr>
                </a:solidFill>
              </a:rPr>
              <a:t>Preenchimento obrigatório</a:t>
            </a:r>
            <a:endParaRPr lang="pt-BR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Cadastro</a:t>
            </a:r>
            <a:r>
              <a:rPr lang="pt-BR" b="1" dirty="0" smtClean="0"/>
              <a:t> </a:t>
            </a:r>
          </a:p>
        </p:txBody>
      </p:sp>
      <p:sp>
        <p:nvSpPr>
          <p:cNvPr id="13" name="Elipse 12"/>
          <p:cNvSpPr/>
          <p:nvPr/>
        </p:nvSpPr>
        <p:spPr>
          <a:xfrm>
            <a:off x="1763688" y="4149080"/>
            <a:ext cx="720080" cy="1975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532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26" y="2276872"/>
            <a:ext cx="7367040" cy="4601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Sugestões de </a:t>
            </a:r>
            <a:r>
              <a:rPr lang="pt-BR" b="1" dirty="0" smtClean="0"/>
              <a:t>Mudanças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835696" y="4346613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Preenchimento obrigatório</a:t>
            </a:r>
            <a:endParaRPr lang="pt-BR" sz="9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835696" y="4797152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>
                <a:solidFill>
                  <a:schemeClr val="bg1">
                    <a:lumMod val="50000"/>
                  </a:schemeClr>
                </a:solidFill>
              </a:rPr>
              <a:t>Preenchimento obrigatório</a:t>
            </a:r>
            <a:endParaRPr lang="pt-BR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1763688" y="4725144"/>
            <a:ext cx="2016223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Cadastro</a:t>
            </a:r>
            <a:r>
              <a:rPr lang="pt-BR" b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172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26" y="2276872"/>
            <a:ext cx="7367040" cy="4601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Sugestões de </a:t>
            </a:r>
            <a:r>
              <a:rPr lang="pt-BR" b="1" dirty="0" smtClean="0"/>
              <a:t>Mudanças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835696" y="4346613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Preenchimento obrigatório</a:t>
            </a:r>
            <a:endParaRPr lang="pt-BR" sz="9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835696" y="4797152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Preenchimento obrigatório</a:t>
            </a:r>
            <a:endParaRPr lang="pt-BR" sz="9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763688" y="5243305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smtClean="0">
                <a:solidFill>
                  <a:schemeClr val="bg1">
                    <a:lumMod val="50000"/>
                  </a:schemeClr>
                </a:solidFill>
              </a:rPr>
              <a:t>Min. 6 caracteres</a:t>
            </a:r>
            <a:endParaRPr lang="pt-BR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Cadastro</a:t>
            </a:r>
            <a:r>
              <a:rPr lang="pt-BR" b="1" dirty="0" smtClean="0"/>
              <a:t> </a:t>
            </a:r>
          </a:p>
        </p:txBody>
      </p:sp>
      <p:sp>
        <p:nvSpPr>
          <p:cNvPr id="13" name="Elipse 12"/>
          <p:cNvSpPr/>
          <p:nvPr/>
        </p:nvSpPr>
        <p:spPr>
          <a:xfrm>
            <a:off x="1763688" y="5215675"/>
            <a:ext cx="864096" cy="3015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166</Words>
  <Application>Microsoft Office PowerPoint</Application>
  <PresentationFormat>Apresentação na tela (4:3)</PresentationFormat>
  <Paragraphs>64</Paragraphs>
  <Slides>22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3" baseType="lpstr">
      <vt:lpstr>Tema do Office</vt:lpstr>
      <vt:lpstr>Sugestões de Mudanças</vt:lpstr>
      <vt:lpstr>Sugestões de Mudanças</vt:lpstr>
      <vt:lpstr>Sugestões de Mudanças</vt:lpstr>
      <vt:lpstr>Sugestões de Mudanças</vt:lpstr>
      <vt:lpstr>Sugestões de Mudanças</vt:lpstr>
      <vt:lpstr>Sugestões de Mudanças</vt:lpstr>
      <vt:lpstr>Sugestões de Mudanças</vt:lpstr>
      <vt:lpstr>Sugestões de Mudanças</vt:lpstr>
      <vt:lpstr>Sugestões de Mudanças</vt:lpstr>
      <vt:lpstr>Sugestões de Mudanças</vt:lpstr>
      <vt:lpstr>Sugestões de Mudanças</vt:lpstr>
      <vt:lpstr>Sugestões de Mudanças</vt:lpstr>
      <vt:lpstr>Sugestões de Mudança</vt:lpstr>
      <vt:lpstr>Sugestões de Mudanças</vt:lpstr>
      <vt:lpstr>Sugestões de Mudanças</vt:lpstr>
      <vt:lpstr>Sugestões de Mudanças</vt:lpstr>
      <vt:lpstr>Sugestões de Mudanças</vt:lpstr>
      <vt:lpstr>Sugestões de Mudanças</vt:lpstr>
      <vt:lpstr>Sugestões de Mudanças</vt:lpstr>
      <vt:lpstr>Sugestões de Mudanças</vt:lpstr>
      <vt:lpstr>Sugestões de Mudanças</vt:lpstr>
      <vt:lpstr>Sugestões de Mudanças</vt:lpstr>
    </vt:vector>
  </TitlesOfParts>
  <Company>PUCPR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PUCPR</dc:creator>
  <cp:lastModifiedBy>PUCPR</cp:lastModifiedBy>
  <cp:revision>22</cp:revision>
  <dcterms:created xsi:type="dcterms:W3CDTF">2012-06-16T13:59:06Z</dcterms:created>
  <dcterms:modified xsi:type="dcterms:W3CDTF">2012-06-16T15:06:00Z</dcterms:modified>
</cp:coreProperties>
</file>